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76" r:id="rId4"/>
    <p:sldId id="257" r:id="rId5"/>
    <p:sldId id="274" r:id="rId6"/>
    <p:sldId id="258" r:id="rId7"/>
    <p:sldId id="259" r:id="rId8"/>
    <p:sldId id="267" r:id="rId9"/>
    <p:sldId id="271" r:id="rId10"/>
    <p:sldId id="272" r:id="rId11"/>
    <p:sldId id="270" r:id="rId12"/>
    <p:sldId id="264" r:id="rId13"/>
    <p:sldId id="273" r:id="rId14"/>
    <p:sldId id="266" r:id="rId15"/>
    <p:sldId id="26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78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 </a:t>
            </a:r>
            <a:r>
              <a:rPr lang="zh-TW" altLang="en-US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  <a:endParaRPr lang="zh-TW" altLang="en-US" b="1" dirty="0">
              <a:solidFill>
                <a:schemeClr val="bg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站為充足、仍有相當多站點為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1CB768-5812-5642-F04F-2517945D9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109" y="1700865"/>
            <a:ext cx="2286000" cy="308610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137A6D5-5FEC-E94D-FDB2-682D350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562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潛在使用者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995E704B-08E9-0F5F-52C2-9FCDE3691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946" y="1787503"/>
            <a:ext cx="2286000" cy="30861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8172BD64-F7CD-5F99-47C3-B0D120D42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6783" y="1700865"/>
            <a:ext cx="2286000" cy="30861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C780A8-EE4F-00CD-3156-3D2F27272EA4}"/>
              </a:ext>
            </a:extLst>
          </p:cNvPr>
          <p:cNvSpPr txBox="1"/>
          <p:nvPr/>
        </p:nvSpPr>
        <p:spPr>
          <a:xfrm>
            <a:off x="1542392" y="157319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腳踏車使用者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09FD8-C223-D4B1-8463-ED37B93D33B7}"/>
              </a:ext>
            </a:extLst>
          </p:cNvPr>
          <p:cNvSpPr txBox="1"/>
          <p:nvPr/>
        </p:nvSpPr>
        <p:spPr>
          <a:xfrm>
            <a:off x="5317006" y="1552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政府官員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743751-CC5A-0595-42C8-EE00F7A54CA1}"/>
              </a:ext>
            </a:extLst>
          </p:cNvPr>
          <p:cNvSpPr txBox="1"/>
          <p:nvPr/>
        </p:nvSpPr>
        <p:spPr>
          <a:xfrm>
            <a:off x="8703067" y="1573193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乙方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微笑單車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24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29DD5-45FD-9278-AF62-FCDD52AA4F4A}"/>
              </a:ext>
            </a:extLst>
          </p:cNvPr>
          <p:cNvSpPr txBox="1"/>
          <p:nvPr/>
        </p:nvSpPr>
        <p:spPr>
          <a:xfrm>
            <a:off x="1428579" y="4814673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我如何找到我需要的站點？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我是否能夠不會遇到使用困難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借不到車、無法還車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AC2ABD-C4A0-EB43-9F01-C75BF335DEDA}"/>
              </a:ext>
            </a:extLst>
          </p:cNvPr>
          <p:cNvSpPr txBox="1"/>
          <p:nvPr/>
        </p:nvSpPr>
        <p:spPr>
          <a:xfrm>
            <a:off x="4456369" y="4730034"/>
            <a:ext cx="3509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我的合作夥伴如何建站並確定位置？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是否有一些車站傾向於提供短期乘車服務？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週末有潛在的熱點停車嗎？  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也許與微笑單車聯合舉辦一些旅遊宣傳是個好主意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633640-3B1D-1D81-440E-12DB600642D0}"/>
              </a:ext>
            </a:extLst>
          </p:cNvPr>
          <p:cNvSpPr txBox="1"/>
          <p:nvPr/>
        </p:nvSpPr>
        <p:spPr>
          <a:xfrm>
            <a:off x="8499941" y="4645395"/>
            <a:ext cx="35099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我們目前興建的車站位置、規模，是否合理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能夠滿足需求？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有沒有一天內經常空無一車的車站？ 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我們可能需要考慮部署更頻繁的手動自行車配送。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是否存在人們使用時間較長的途徑？</a:t>
            </a:r>
          </a:p>
        </p:txBody>
      </p:sp>
    </p:spTree>
    <p:extLst>
      <p:ext uri="{BB962C8B-B14F-4D97-AF65-F5344CB8AC3E}">
        <p14:creationId xmlns:p14="http://schemas.microsoft.com/office/powerpoint/2010/main" val="5075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C77EBDB-949B-FFBF-77E7-94F49C461A64}"/>
              </a:ext>
            </a:extLst>
          </p:cNvPr>
          <p:cNvSpPr txBox="1">
            <a:spLocks/>
          </p:cNvSpPr>
          <p:nvPr/>
        </p:nvSpPr>
        <p:spPr>
          <a:xfrm>
            <a:off x="670678" y="1145310"/>
            <a:ext cx="5334930" cy="99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TW" altLang="en-US" sz="6000" b="1" kern="1200" dirty="0">
                <a:solidFill>
                  <a:schemeClr val="tx1"/>
                </a:solidFill>
              </a:rPr>
              <a:t>專案目標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D6CBC6-E748-B664-4150-20D970FA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2" r="-7" b="3552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C100FF-0616-26DE-D759-8DA05C10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EEDC17-6101-F20A-D16E-11C90446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9" r="-5" b="-5"/>
          <a:stretch/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A2F9CA-611D-313B-07DC-A9304E5D2D40}"/>
              </a:ext>
            </a:extLst>
          </p:cNvPr>
          <p:cNvSpPr txBox="1"/>
          <p:nvPr/>
        </p:nvSpPr>
        <p:spPr>
          <a:xfrm>
            <a:off x="856252" y="2861495"/>
            <a:ext cx="4721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1.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腳踏車系統運行概況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2.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使用者是如何使用服務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3.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31985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77326DA-8CC9-B2F9-5AE9-ABB8A2F65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EDED40-F57E-D27B-9226-FBEDE2606AE7}"/>
              </a:ext>
            </a:extLst>
          </p:cNvPr>
          <p:cNvSpPr/>
          <p:nvPr/>
        </p:nvSpPr>
        <p:spPr>
          <a:xfrm>
            <a:off x="2006218" y="2947339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CA0F70-2F20-75AD-B866-BCBF43269DAB}"/>
              </a:ext>
            </a:extLst>
          </p:cNvPr>
          <p:cNvSpPr/>
          <p:nvPr/>
        </p:nvSpPr>
        <p:spPr>
          <a:xfrm>
            <a:off x="2072970" y="614637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BCDAFE-13C5-13D9-4C66-C0859EAB2C5F}"/>
              </a:ext>
            </a:extLst>
          </p:cNvPr>
          <p:cNvSpPr/>
          <p:nvPr/>
        </p:nvSpPr>
        <p:spPr>
          <a:xfrm>
            <a:off x="8520194" y="1437020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24D067-691A-9DC6-F65D-266601EAC0A6}"/>
              </a:ext>
            </a:extLst>
          </p:cNvPr>
          <p:cNvSpPr/>
          <p:nvPr/>
        </p:nvSpPr>
        <p:spPr>
          <a:xfrm>
            <a:off x="9903266" y="560659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3E6D44-7458-C26E-BE80-B98F5607E100}"/>
              </a:ext>
            </a:extLst>
          </p:cNvPr>
          <p:cNvGrpSpPr>
            <a:grpSpLocks/>
          </p:cNvGrpSpPr>
          <p:nvPr/>
        </p:nvGrpSpPr>
        <p:grpSpPr>
          <a:xfrm>
            <a:off x="525902" y="1877965"/>
            <a:ext cx="3645886" cy="1317396"/>
            <a:chOff x="729669" y="2280190"/>
            <a:chExt cx="3038765" cy="13823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35BF7C0-6B39-F383-618A-F81BF497B230}"/>
                </a:ext>
              </a:extLst>
            </p:cNvPr>
            <p:cNvSpPr txBox="1">
              <a:spLocks/>
            </p:cNvSpPr>
            <p:nvPr/>
          </p:nvSpPr>
          <p:spPr>
            <a:xfrm>
              <a:off x="729669" y="2280190"/>
              <a:ext cx="3038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站點數量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E12AE2-EECF-720B-85B1-9579E947236F}"/>
                </a:ext>
              </a:extLst>
            </p:cNvPr>
            <p:cNvSpPr txBox="1">
              <a:spLocks/>
            </p:cNvSpPr>
            <p:nvPr/>
          </p:nvSpPr>
          <p:spPr>
            <a:xfrm>
              <a:off x="1662541" y="3200844"/>
              <a:ext cx="117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aipei Sans TC Beta" pitchFamily="2" charset="-120"/>
                  <a:ea typeface="Taipei Sans TC Beta" pitchFamily="2" charset="-120"/>
                </a:rPr>
                <a:t>1400+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8759A5-B094-0D14-66B6-6FA94A9B4947}"/>
              </a:ext>
            </a:extLst>
          </p:cNvPr>
          <p:cNvGrpSpPr/>
          <p:nvPr/>
        </p:nvGrpSpPr>
        <p:grpSpPr>
          <a:xfrm>
            <a:off x="7677130" y="4430949"/>
            <a:ext cx="4805221" cy="1477329"/>
            <a:chOff x="3768434" y="2277514"/>
            <a:chExt cx="4805221" cy="147732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8055799-AD46-B46B-57A5-A18F97B834EC}"/>
                </a:ext>
              </a:extLst>
            </p:cNvPr>
            <p:cNvSpPr txBox="1"/>
            <p:nvPr/>
          </p:nvSpPr>
          <p:spPr>
            <a:xfrm>
              <a:off x="3768437" y="2277514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可容納車位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05DDCC2-8ADF-06FE-79BD-2ED9BCD6C12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38K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F08294-202C-9772-66D4-793454213B5C}"/>
              </a:ext>
            </a:extLst>
          </p:cNvPr>
          <p:cNvGrpSpPr/>
          <p:nvPr/>
        </p:nvGrpSpPr>
        <p:grpSpPr>
          <a:xfrm>
            <a:off x="7243566" y="370403"/>
            <a:ext cx="2322947" cy="1569661"/>
            <a:chOff x="9028544" y="2277514"/>
            <a:chExt cx="2322947" cy="156966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B0336E-8152-D1ED-5C53-634AEF46146F}"/>
                </a:ext>
              </a:extLst>
            </p:cNvPr>
            <p:cNvSpPr txBox="1"/>
            <p:nvPr/>
          </p:nvSpPr>
          <p:spPr>
            <a:xfrm>
              <a:off x="9028547" y="2277514"/>
              <a:ext cx="2322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覆蓋率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16425A7-502A-E38D-F5A6-AAB626519B5E}"/>
                </a:ext>
              </a:extLst>
            </p:cNvPr>
            <p:cNvSpPr txBox="1"/>
            <p:nvPr/>
          </p:nvSpPr>
          <p:spPr>
            <a:xfrm>
              <a:off x="9028544" y="3200844"/>
              <a:ext cx="2322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平均每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160 m</a:t>
              </a:r>
            </a:p>
            <a:p>
              <a:pPr algn="ctr"/>
              <a:r>
                <a:rPr lang="zh-TW" altLang="en-US" sz="12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就能在相鄰的兩站點之間租還</a:t>
              </a:r>
              <a:endParaRPr lang="en-US" altLang="zh-TW" sz="1200" b="0" i="0" dirty="0">
                <a:solidFill>
                  <a:srgbClr val="1A1C1E"/>
                </a:solidFill>
                <a:effectLst/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DC8AD92-D324-5C21-076D-241E0182F979}"/>
              </a:ext>
            </a:extLst>
          </p:cNvPr>
          <p:cNvGrpSpPr/>
          <p:nvPr/>
        </p:nvGrpSpPr>
        <p:grpSpPr>
          <a:xfrm>
            <a:off x="-142571" y="4954580"/>
            <a:ext cx="5134169" cy="1481401"/>
            <a:chOff x="3768434" y="2273442"/>
            <a:chExt cx="5134169" cy="148140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D308DAE-3818-F997-CF2A-343C76776CEF}"/>
                </a:ext>
              </a:extLst>
            </p:cNvPr>
            <p:cNvSpPr txBox="1"/>
            <p:nvPr/>
          </p:nvSpPr>
          <p:spPr>
            <a:xfrm>
              <a:off x="4097385" y="2273442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可租借車輛🚲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EC42106-3D3F-C74A-34A6-3D94C59CF3A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21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K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0C2EEFC3-1C8A-132C-3FF3-09BC8214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8879" y="5289528"/>
            <a:ext cx="1045530" cy="1107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102BC3-ABB5-1D9C-CD87-EA36F040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919" y="5295026"/>
            <a:ext cx="1045530" cy="11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408</Words>
  <Application>Microsoft Office PowerPoint</Application>
  <PresentationFormat>寬螢幕</PresentationFormat>
  <Paragraphs>74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潛在使用者</vt:lpstr>
      <vt:lpstr>PowerPoint 簡報</vt:lpstr>
      <vt:lpstr>分析結構</vt:lpstr>
      <vt:lpstr>PowerPoint 簡報</vt:lpstr>
      <vt:lpstr>PowerPoint 簡報</vt:lpstr>
      <vt:lpstr>週間、週末有差異</vt:lpstr>
      <vt:lpstr>平均使用次數圖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18</cp:revision>
  <dcterms:created xsi:type="dcterms:W3CDTF">2024-10-09T07:32:50Z</dcterms:created>
  <dcterms:modified xsi:type="dcterms:W3CDTF">2024-10-16T08:48:48Z</dcterms:modified>
</cp:coreProperties>
</file>